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1" r:id="rId4"/>
    <p:sldId id="262" r:id="rId5"/>
    <p:sldId id="259" r:id="rId6"/>
    <p:sldId id="260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1" autoAdjust="0"/>
  </p:normalViewPr>
  <p:slideViewPr>
    <p:cSldViewPr>
      <p:cViewPr>
        <p:scale>
          <a:sx n="77" d="100"/>
          <a:sy n="77" d="100"/>
        </p:scale>
        <p:origin x="-94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итогов ГИА</a:t>
            </a:r>
            <a:br>
              <a:rPr lang="ru-RU" dirty="0" smtClean="0"/>
            </a:br>
            <a:r>
              <a:rPr lang="ru-RU" dirty="0" smtClean="0"/>
              <a:t>2020-2021 учебный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Учитель математики </a:t>
            </a:r>
          </a:p>
          <a:p>
            <a:pPr algn="r"/>
            <a:r>
              <a:rPr lang="ru-RU" dirty="0" smtClean="0"/>
              <a:t>Пахомова О.В.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44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20796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обучающихся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Турочакской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«2» по двум обязательным предметам. Они остаются на осень.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дети  ОВЗ и (или) инвалиды закончили учебный год без двоек по экзаменам.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ребенок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Кебезенской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 пересдал русский язык 08 июня 2021г. на «3», что дало ему возможность получить аттестат за 9 класс.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июня 2021г. пересдавали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по математике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человека. Пересдали на «3» - 16 обучающихся, 8 детей остаются на осень.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району: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14016"/>
              </p:ext>
            </p:extLst>
          </p:nvPr>
        </p:nvGraphicFramePr>
        <p:xfrm>
          <a:off x="683568" y="5373216"/>
          <a:ext cx="7128794" cy="792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6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23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823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823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01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Таким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на осень остаются: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математике 12 человек:</a:t>
            </a:r>
          </a:p>
          <a:p>
            <a:pPr marL="365760" lvl="1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-7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Турочакской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Бийкинской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</a:p>
          <a:p>
            <a:pPr marL="36576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Тондошенской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Иогачской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1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Кебезенской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</a:p>
          <a:p>
            <a:pPr marL="708660" lvl="1" indent="-342900">
              <a:buFontTx/>
              <a:buChar char="-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 сдачи ОГЭ 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математике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2021г.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1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84576"/>
          </a:xfrm>
        </p:spPr>
        <p:txBody>
          <a:bodyPr/>
          <a:lstStyle/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порог на «3» - 8 баллов.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Анализ ОГЭ-2021 выполненных и невыполненных заданий по математике: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50371"/>
              </p:ext>
            </p:extLst>
          </p:nvPr>
        </p:nvGraphicFramePr>
        <p:xfrm>
          <a:off x="1619672" y="2132856"/>
          <a:ext cx="60960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Выполнили более 100 обучающихся из 158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чел. – 75%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чел. – 72%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 65%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чел. – 79%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9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807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Анализ ОГЭ-2021 выполненных и невыполненных заданий по математике:</a:t>
            </a:r>
            <a:endParaRPr lang="ru-RU" sz="32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20107"/>
              </p:ext>
            </p:extLst>
          </p:nvPr>
        </p:nvGraphicFramePr>
        <p:xfrm>
          <a:off x="683568" y="1412776"/>
          <a:ext cx="777686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ыполнили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50% обучающихся из 158 чел.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- 54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- 75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- 51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чел. – 57%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    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№20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чел. – 84%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чел.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 96%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чел. – 99%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en-US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чел. – 95%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№24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чел. – 99%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№25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чел. – 100%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0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3691538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08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3"/>
            <a:ext cx="6984776" cy="172819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в 11х классах сдающих математику по району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рофиль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 обучающихся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формате ГВЭ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Турочакской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(профиль),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(ГВЭ)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Иогачской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 (профиль),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(ГВЭ)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Кебезенской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 (профиль)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Дмитриевской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(ГВЭ)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5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624736"/>
          </a:xfrm>
        </p:spPr>
        <p:txBody>
          <a:bodyPr>
            <a:normAutofit lnSpcReduction="10000"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мая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2021г. состоялся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выпускной экзамен обучающихся, освоивших основные образовательные программы среднего общего образования в 2021г.  Участвовало 6 обучающихся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Результаты по району: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по району: 4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210091"/>
              </p:ext>
            </p:extLst>
          </p:nvPr>
        </p:nvGraphicFramePr>
        <p:xfrm>
          <a:off x="179512" y="2564904"/>
          <a:ext cx="8280919" cy="1224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95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704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04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704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2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2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4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 2021г. состоялся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ЕГЭ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профильной математике.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порог 27 баллов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району: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по району: 58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43820"/>
              </p:ext>
            </p:extLst>
          </p:nvPr>
        </p:nvGraphicFramePr>
        <p:xfrm>
          <a:off x="827584" y="1844824"/>
          <a:ext cx="7488832" cy="2209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10081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/>
                <a:gridCol w="864096"/>
                <a:gridCol w="1080120"/>
              </a:tblGrid>
              <a:tr h="1368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Кол-во баллов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баллов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балла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балла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баллов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баллов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балла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баллов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62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992195"/>
              </p:ext>
            </p:extLst>
          </p:nvPr>
        </p:nvGraphicFramePr>
        <p:xfrm>
          <a:off x="827585" y="4365104"/>
          <a:ext cx="6264695" cy="1296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30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92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балла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балла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1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845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Анализ ЕГЭ математика профиль-2021 выполненных и невыполненных заданий</a:t>
            </a:r>
            <a:endParaRPr lang="ru-RU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31651"/>
              </p:ext>
            </p:extLst>
          </p:nvPr>
        </p:nvGraphicFramePr>
        <p:xfrm>
          <a:off x="1619672" y="2132856"/>
          <a:ext cx="60960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Выполнили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(количество обучающихся)- процент выполнения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- 96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- 100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- 91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чел. – 100%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чел. – 83%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 91%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21чел. – 91%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6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80728"/>
          </a:xfrm>
        </p:spPr>
        <p:txBody>
          <a:bodyPr>
            <a:noAutofit/>
          </a:bodyPr>
          <a:lstStyle/>
          <a:p>
            <a:pPr algn="ctr"/>
            <a:endParaRPr lang="ru-RU" sz="32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02606"/>
              </p:ext>
            </p:extLst>
          </p:nvPr>
        </p:nvGraphicFramePr>
        <p:xfrm>
          <a:off x="611560" y="764704"/>
          <a:ext cx="7776864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Выполнили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(количество обучающихся)- процент выполнения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- 83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- 87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- 70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чел.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- 43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№13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чел(2б)-30%, 1чел(1б)-4%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№14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чел. – 0%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№15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чел(2б)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4%, 2чел(1б)-8%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№16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 – 0%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№17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чел(1б) – 4%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№18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чел. – 0%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№19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1чел(2б)-4%,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чел(1б) –39 %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6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обучающихся в 9х классах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 человек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20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ОВЗ и 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допущены до ГИА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человек: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Турочакской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(6 ОГЭ);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Дмитриевской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(1 ОГЭ);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Иогачской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 ОГЭ, 1 ГВЭ).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инвалиды, согласно Приказу Министерства образования и науки Республики Алтай № 386 от 16 апреля 2021 года «Об утверждении сроков и мест подачи заявлений участниками с ОВЗ и (или) инвалидностью на прохождение ГИА по образовательным программам основного общего образования в Республики Алтай в 2021 году», имели право в 2021 году выбрать один из обязательных предметов (математику или русский язык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этой категории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выбрали русский язык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математику.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2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27-28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 2021г. состоялся ОГЭ по математике. Участвовало 160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Результаты по району: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по району: 3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800710"/>
              </p:ext>
            </p:extLst>
          </p:nvPr>
        </p:nvGraphicFramePr>
        <p:xfrm>
          <a:off x="323528" y="2852936"/>
          <a:ext cx="8136905" cy="1152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35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44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44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344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9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по району: 3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851312"/>
              </p:ext>
            </p:extLst>
          </p:nvPr>
        </p:nvGraphicFramePr>
        <p:xfrm>
          <a:off x="179512" y="-27384"/>
          <a:ext cx="8136904" cy="6624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Школа (кол-во учащихся)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 балл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Турочакская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(80уч)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пересдали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6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Иогачская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(24уч)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Кебезенская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(12уч)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Дмитриевская (8уч)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Бийкинская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(12уч)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пересдали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Озеро-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Куреевская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(4уч)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Тондошенская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(8уч)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Курмач-Байгольская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(1уч)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Верх-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Бийская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(7уч)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пересдали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Яйлинская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(2уч)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Тулойская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(1уч)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пересдали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23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135</TotalTime>
  <Words>875</Words>
  <Application>Microsoft Office PowerPoint</Application>
  <PresentationFormat>Экран (4:3)</PresentationFormat>
  <Paragraphs>309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Кнопка</vt:lpstr>
      <vt:lpstr>Анализ итогов ГИА 2020-2021 учебный год</vt:lpstr>
      <vt:lpstr> Всего обучающихся в 11х классах сдающих математику по району 29 человек </vt:lpstr>
      <vt:lpstr>Презентация PowerPoint</vt:lpstr>
      <vt:lpstr>Презентация PowerPoint</vt:lpstr>
      <vt:lpstr>Анализ ЕГЭ математика профиль-2021 выполненных и невыполненных заданий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ОГЭ-2021 выполненных и невыполненных заданий по математике:</vt:lpstr>
      <vt:lpstr>Анализ ОГЭ-2021 выполненных и невыполненных заданий по математике: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 ГИА 2020-2021 учебный год</dc:title>
  <dc:creator>РС</dc:creator>
  <cp:lastModifiedBy>Пользователь</cp:lastModifiedBy>
  <cp:revision>15</cp:revision>
  <dcterms:created xsi:type="dcterms:W3CDTF">2021-08-18T15:01:09Z</dcterms:created>
  <dcterms:modified xsi:type="dcterms:W3CDTF">2021-08-27T07:48:54Z</dcterms:modified>
</cp:coreProperties>
</file>